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75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090"/>
    <a:srgbClr val="4C5786"/>
    <a:srgbClr val="22232A"/>
    <a:srgbClr val="3F7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254" autoAdjust="0"/>
  </p:normalViewPr>
  <p:slideViewPr>
    <p:cSldViewPr snapToGrid="0">
      <p:cViewPr varScale="1">
        <p:scale>
          <a:sx n="101" d="100"/>
          <a:sy n="101" d="100"/>
        </p:scale>
        <p:origin x="138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9" r="2930"/>
          <a:stretch/>
        </p:blipFill>
        <p:spPr>
          <a:xfrm>
            <a:off x="8901281" y="1473615"/>
            <a:ext cx="3290719" cy="44823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95508" y="0"/>
            <a:ext cx="7199700" cy="6858000"/>
          </a:xfrm>
          <a:prstGeom prst="rect">
            <a:avLst/>
          </a:prstGeom>
          <a:solidFill>
            <a:srgbClr val="4C57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4395" y="5104436"/>
            <a:ext cx="4481384" cy="44805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26, 2020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74395" y="3959029"/>
            <a:ext cx="4481384" cy="104978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Agenda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74" y="1981268"/>
            <a:ext cx="6881567" cy="16392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797954" y="3620525"/>
            <a:ext cx="32342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1" t="7448" r="27253" b="-57"/>
          <a:stretch/>
        </p:blipFill>
        <p:spPr>
          <a:xfrm>
            <a:off x="0" y="1473615"/>
            <a:ext cx="1489435" cy="45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612743"/>
            <a:ext cx="8143549" cy="3216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Members &amp; Guests</a:t>
            </a:r>
          </a:p>
          <a:p>
            <a:pPr marL="4572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 of 2019 &amp; 1/22/20 Minutes</a:t>
            </a:r>
          </a:p>
          <a:p>
            <a:pPr marL="914400" lvl="2" indent="0">
              <a:buNone/>
            </a:pPr>
            <a:endParaRPr lang="en-US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Springfield Twp.’s Sustainable PA Certification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43051" y="1065860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1"/>
          <a:stretch/>
        </p:blipFill>
        <p:spPr>
          <a:xfrm rot="5400000">
            <a:off x="-1783025" y="1255124"/>
            <a:ext cx="6858000" cy="43477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3951" y="3110845"/>
            <a:ext cx="2648931" cy="25169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3889" y="5608948"/>
            <a:ext cx="1960775" cy="707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2911794"/>
            <a:ext cx="2964390" cy="35223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527901" y="-1"/>
            <a:ext cx="4347752" cy="2158739"/>
          </a:xfrm>
          <a:prstGeom prst="rect">
            <a:avLst/>
          </a:prstGeom>
          <a:gradFill flip="none" rotWithShape="1">
            <a:gsLst>
              <a:gs pos="1770">
                <a:schemeClr val="tx2">
                  <a:lumMod val="75000"/>
                  <a:alpha val="88000"/>
                </a:schemeClr>
              </a:gs>
              <a:gs pos="82000">
                <a:schemeClr val="tx2">
                  <a:lumMod val="75000"/>
                  <a:alpha val="56000"/>
                </a:schemeClr>
              </a:gs>
              <a:gs pos="100000">
                <a:schemeClr val="tx2">
                  <a:lumMod val="7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77072" y="225672"/>
            <a:ext cx="4046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of only 3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GOLD communities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MontCo.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55363"/>
              </p:ext>
            </p:extLst>
          </p:nvPr>
        </p:nvGraphicFramePr>
        <p:xfrm>
          <a:off x="4586491" y="3636094"/>
          <a:ext cx="2690827" cy="2682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52577"/>
                <a:gridCol w="1238250"/>
              </a:tblGrid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points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points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points</a:t>
                      </a:r>
                    </a:p>
                  </a:txBody>
                  <a:tcPr/>
                </a:tc>
              </a:tr>
              <a:tr h="2874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use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points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19970" y="3698556"/>
            <a:ext cx="370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  3 SUBCATEGORIES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 Use: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Environment: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Governance: Operations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9971" y="5089193"/>
            <a:ext cx="370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BOTTOM  3 SUBCATEGORIES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Governance: Sustainability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Use: Municipal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Land Use: Waste &amp; Recycling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10953946" y="6248400"/>
            <a:ext cx="1009454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1.22.20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40404" y="612742"/>
            <a:ext cx="8127445" cy="5420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 Update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Consulting Services Agreement </a:t>
            </a:r>
            <a:endParaRPr lang="en-US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Township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Solicitor 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Township Staff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Curbside Residential Leaf Collection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Resiliency Partnership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Springfield Twp.’s NEW WEBSITE</a:t>
            </a:r>
          </a:p>
          <a:p>
            <a:pPr marL="914400" lvl="2" indent="0">
              <a:buNone/>
            </a:pPr>
            <a:endParaRPr lang="en-US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Update/Community Open Forum:</a:t>
            </a:r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 can bring up any environmental topic or ask questions to the EAC. 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26456" y="1075287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9"/>
          <a:stretch/>
        </p:blipFill>
        <p:spPr>
          <a:xfrm rot="5400000">
            <a:off x="-1504950" y="1504949"/>
            <a:ext cx="6858000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5205" y="650842"/>
            <a:ext cx="7576795" cy="5420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Old Business: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 Mailing List, Social Media, &amp; Google Doc	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Arbor/Earth Day (Sat. 4/25)</a:t>
            </a:r>
          </a:p>
          <a:p>
            <a:pPr marL="1654175" lvl="4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Rep. to Shade Tree - 2/27 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Workshops</a:t>
            </a:r>
          </a:p>
          <a:p>
            <a:pPr marL="1196975" lvl="2" indent="-34290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Update</a:t>
            </a:r>
          </a:p>
          <a:p>
            <a:pPr marL="742950" lvl="1" indent="-28575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Business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Changes: </a:t>
            </a:r>
          </a:p>
          <a:p>
            <a:pPr marL="1885950" lvl="5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Needleman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Resignation </a:t>
            </a:r>
            <a:endParaRPr lang="en-US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5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Michelbacher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5950" lvl="5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&amp; Association Member Recommendations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11251" y="1151094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32"/>
            <a:ext cx="4546782" cy="63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8" y="225672"/>
            <a:ext cx="4318262" cy="99959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04105"/>
              </p:ext>
            </p:extLst>
          </p:nvPr>
        </p:nvGraphicFramePr>
        <p:xfrm>
          <a:off x="656372" y="1812642"/>
          <a:ext cx="10897452" cy="40071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4363"/>
                <a:gridCol w="2724363"/>
                <a:gridCol w="2724363"/>
                <a:gridCol w="2724363"/>
              </a:tblGrid>
              <a:tr h="700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Penn Environment Climate Panel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Arbor Day &amp; 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Twp. Open House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Pennsylvania EAC Conference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MCPC Stormwater Workshop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2453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SATURDAY   3.14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1-3 PM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Springfield Twp. Recreation Hall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SATURDAY   4.25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10-1 PM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Springfield Twp. Municipal Campus 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SATURDAY   5.2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8-4 PM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Upper Merion Twp. Building 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TUESDAY   6.30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4-6 PM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Ambler Borough 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" algn="ctr"/>
                        </a:tabLs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Hall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accent1">
                        <a:alpha val="40000"/>
                      </a:schemeClr>
                    </a:solidFill>
                  </a:tcPr>
                </a:tc>
              </a:tr>
              <a:tr h="8527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REGISTERATION</a:t>
                      </a:r>
                      <a:endParaRPr lang="en-US" sz="3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REQUIRED</a:t>
                      </a:r>
                      <a:endParaRPr lang="en-US" sz="3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REGISTERATION</a:t>
                      </a:r>
                      <a:endParaRPr lang="en-US" sz="3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a:t>REQUIRED</a:t>
                      </a:r>
                      <a:endParaRPr lang="en-US" sz="32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6320" y="520526"/>
            <a:ext cx="8143549" cy="3216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Events &amp; Activities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4499" y="1037579"/>
            <a:ext cx="32342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398</TotalTime>
  <Words>182</Words>
  <Application>Microsoft Office PowerPoint</Application>
  <PresentationFormat>Widescreen</PresentationFormat>
  <Paragraphs>107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Cambria</vt:lpstr>
      <vt:lpstr>Corbel</vt:lpstr>
      <vt:lpstr>Courier New</vt:lpstr>
      <vt:lpstr>MS Mincho</vt:lpstr>
      <vt:lpstr>Times New Roman</vt:lpstr>
      <vt:lpstr>Ecology 16x9</vt:lpstr>
      <vt:lpstr>Meeting Agenda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Agenda</dc:title>
  <dc:creator>Brandon Ford</dc:creator>
  <cp:lastModifiedBy>Brandon Ford</cp:lastModifiedBy>
  <cp:revision>25</cp:revision>
  <dcterms:created xsi:type="dcterms:W3CDTF">2019-08-28T20:18:24Z</dcterms:created>
  <dcterms:modified xsi:type="dcterms:W3CDTF">2020-02-26T16:41:44Z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