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75" r:id="rId3"/>
    <p:sldId id="276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90"/>
    <a:srgbClr val="4C5786"/>
    <a:srgbClr val="22232A"/>
    <a:srgbClr val="3F7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254" autoAdjust="0"/>
  </p:normalViewPr>
  <p:slideViewPr>
    <p:cSldViewPr snapToGrid="0">
      <p:cViewPr varScale="1">
        <p:scale>
          <a:sx n="100" d="100"/>
          <a:sy n="100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2/20/2020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2/20/2020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7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9" r="2930"/>
          <a:stretch/>
        </p:blipFill>
        <p:spPr>
          <a:xfrm>
            <a:off x="8901281" y="1473615"/>
            <a:ext cx="3290719" cy="44823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95508" y="0"/>
            <a:ext cx="7199700" cy="6858000"/>
          </a:xfrm>
          <a:prstGeom prst="rect">
            <a:avLst/>
          </a:prstGeom>
          <a:solidFill>
            <a:srgbClr val="4C57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4395" y="5104436"/>
            <a:ext cx="4481384" cy="44805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26,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74395" y="3959029"/>
            <a:ext cx="4481384" cy="104978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Meeting Agenda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74" y="1981268"/>
            <a:ext cx="6881567" cy="16392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797954" y="3620525"/>
            <a:ext cx="32342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1" t="7448" r="27253" b="-57"/>
          <a:stretch/>
        </p:blipFill>
        <p:spPr>
          <a:xfrm>
            <a:off x="0" y="1473615"/>
            <a:ext cx="1489435" cy="45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0" y="612743"/>
            <a:ext cx="8143549" cy="3216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Members &amp; Guests</a:t>
            </a:r>
          </a:p>
          <a:p>
            <a:pPr marL="45720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Approval of 2019 &amp; 1/22/20 Minutes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Springfield Twp.’s Sustainable PA Certification Results</a:t>
            </a:r>
            <a:endParaRPr lang="en-US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8" y="225672"/>
            <a:ext cx="4318262" cy="9995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043051" y="1065860"/>
            <a:ext cx="32342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1"/>
          <a:stretch/>
        </p:blipFill>
        <p:spPr>
          <a:xfrm rot="5400000">
            <a:off x="-1783025" y="1255124"/>
            <a:ext cx="6858000" cy="43477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3951" y="3110845"/>
            <a:ext cx="2648931" cy="25169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3889" y="5608948"/>
            <a:ext cx="1960775" cy="707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2911794"/>
            <a:ext cx="2964390" cy="35223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527901" y="-1"/>
            <a:ext cx="4347752" cy="2158739"/>
          </a:xfrm>
          <a:prstGeom prst="rect">
            <a:avLst/>
          </a:prstGeom>
          <a:gradFill flip="none" rotWithShape="1">
            <a:gsLst>
              <a:gs pos="1770">
                <a:schemeClr val="tx2">
                  <a:lumMod val="75000"/>
                  <a:alpha val="88000"/>
                </a:schemeClr>
              </a:gs>
              <a:gs pos="82000">
                <a:schemeClr val="tx2">
                  <a:lumMod val="75000"/>
                  <a:alpha val="56000"/>
                </a:schemeClr>
              </a:gs>
              <a:gs pos="100000">
                <a:schemeClr val="tx2">
                  <a:lumMod val="7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77072" y="225672"/>
            <a:ext cx="4046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of only 3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GOLD communities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MontCo.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55363"/>
              </p:ext>
            </p:extLst>
          </p:nvPr>
        </p:nvGraphicFramePr>
        <p:xfrm>
          <a:off x="4586491" y="3636094"/>
          <a:ext cx="2690827" cy="2682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52577"/>
                <a:gridCol w="1238250"/>
              </a:tblGrid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points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use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19970" y="3698556"/>
            <a:ext cx="370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 3 SUBCATEGORIES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Land Use: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Environment: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Governance: Operations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9971" y="5089193"/>
            <a:ext cx="370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BOTTOM  3 SUBCATEGORIES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Governance: Sustainability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Use: Municipal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Land Use: Waste &amp; Recycling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0953946" y="6248400"/>
            <a:ext cx="1009454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1.22.20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40404" y="612742"/>
            <a:ext cx="8127445" cy="5420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Commissioner Update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Consulting Services Agreement </a:t>
            </a:r>
            <a:endParaRPr lang="en-US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Township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Solicitor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Township Staff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Curbside Residential Leaf Collection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Resiliency Partnership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Springfield Twp.’s NEW WEBSITE</a:t>
            </a:r>
          </a:p>
          <a:p>
            <a:pPr marL="914400" lvl="2" indent="0">
              <a:buNone/>
            </a:pPr>
            <a:endParaRPr lang="en-US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Update/Community Open Forum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07381" y="1075287"/>
            <a:ext cx="32342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8" y="225672"/>
            <a:ext cx="4318262" cy="9995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9"/>
          <a:stretch/>
        </p:blipFill>
        <p:spPr>
          <a:xfrm rot="5400000">
            <a:off x="-1566846" y="1558139"/>
            <a:ext cx="6858000" cy="37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0953946" y="6248400"/>
            <a:ext cx="1009454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1.22.20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86200" y="612742"/>
            <a:ext cx="7576795" cy="5420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Old Business:</a:t>
            </a:r>
          </a:p>
          <a:p>
            <a:pPr marL="1196975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 Mailing List, Social Media, &amp; Google Doc	</a:t>
            </a:r>
          </a:p>
          <a:p>
            <a:pPr marL="1196975" lvl="2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Arbor/Earth Day (Sat. 4/25)</a:t>
            </a:r>
          </a:p>
          <a:p>
            <a:pPr marL="1654175" lvl="4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 Rep. to Shade Tree - 2/27 </a:t>
            </a:r>
          </a:p>
          <a:p>
            <a:pPr marL="1196975" lvl="2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Workshops</a:t>
            </a:r>
          </a:p>
          <a:p>
            <a:pPr marL="1196975" lvl="2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</a:t>
            </a: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Update</a:t>
            </a:r>
          </a:p>
          <a:p>
            <a:pPr marL="742950" lvl="1" indent="-28575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on Associate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Hosted by Penn Environment </a:t>
            </a:r>
            <a:endParaRPr lang="en-US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– Registering and attendance</a:t>
            </a: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0871" y="1112994"/>
            <a:ext cx="32342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8" y="225672"/>
            <a:ext cx="4318262" cy="9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214</TotalTime>
  <Words>143</Words>
  <Application>Microsoft Office PowerPoint</Application>
  <PresentationFormat>Widescreen</PresentationFormat>
  <Paragraphs>70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Corbel</vt:lpstr>
      <vt:lpstr>Courier New</vt:lpstr>
      <vt:lpstr>Ecology 16x9</vt:lpstr>
      <vt:lpstr>Meeting Agenda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Agenda</dc:title>
  <dc:creator>Brandon Ford</dc:creator>
  <cp:lastModifiedBy>Brandon Ford</cp:lastModifiedBy>
  <cp:revision>20</cp:revision>
  <dcterms:created xsi:type="dcterms:W3CDTF">2019-08-28T20:18:24Z</dcterms:created>
  <dcterms:modified xsi:type="dcterms:W3CDTF">2020-02-20T17:10:04Z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